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ytor\Desktop\мас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_20210316_152147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2895600"/>
            <a:ext cx="2724150" cy="3632200"/>
          </a:xfrm>
          <a:prstGeom prst="rect">
            <a:avLst/>
          </a:prstGeom>
        </p:spPr>
      </p:pic>
      <p:pic>
        <p:nvPicPr>
          <p:cNvPr id="4" name="Рисунок 3" descr="IMG_20210317_1116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381000"/>
            <a:ext cx="3556000" cy="2667000"/>
          </a:xfrm>
          <a:prstGeom prst="rect">
            <a:avLst/>
          </a:prstGeom>
        </p:spPr>
      </p:pic>
      <p:pic>
        <p:nvPicPr>
          <p:cNvPr id="5" name="Рисунок 4" descr="IMG_20210316_152349.jpg"/>
          <p:cNvPicPr>
            <a:picLocks noChangeAspect="1"/>
          </p:cNvPicPr>
          <p:nvPr/>
        </p:nvPicPr>
        <p:blipFill>
          <a:blip r:embed="rId5" cstate="print"/>
          <a:srcRect t="22222"/>
          <a:stretch>
            <a:fillRect/>
          </a:stretch>
        </p:blipFill>
        <p:spPr>
          <a:xfrm>
            <a:off x="3200400" y="1905000"/>
            <a:ext cx="3012621" cy="3124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7000" y="20574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МАСЛЕНИЦА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91000" y="457200"/>
            <a:ext cx="2524838" cy="90205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90800" y="5410200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№6» Советского района г.Казани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ytor\Desktop\мас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_20210323_0953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3581400"/>
            <a:ext cx="3835400" cy="2819400"/>
          </a:xfrm>
          <a:prstGeom prst="rect">
            <a:avLst/>
          </a:prstGeom>
        </p:spPr>
      </p:pic>
      <p:pic>
        <p:nvPicPr>
          <p:cNvPr id="4" name="Рисунок 3" descr="IMG_20210323_095638.jpg"/>
          <p:cNvPicPr>
            <a:picLocks noChangeAspect="1"/>
          </p:cNvPicPr>
          <p:nvPr/>
        </p:nvPicPr>
        <p:blipFill>
          <a:blip r:embed="rId4" cstate="print"/>
          <a:srcRect l="10833" t="22222"/>
          <a:stretch>
            <a:fillRect/>
          </a:stretch>
        </p:blipFill>
        <p:spPr>
          <a:xfrm>
            <a:off x="381000" y="838200"/>
            <a:ext cx="3962400" cy="2590800"/>
          </a:xfrm>
          <a:prstGeom prst="rect">
            <a:avLst/>
          </a:prstGeom>
        </p:spPr>
      </p:pic>
      <p:pic>
        <p:nvPicPr>
          <p:cNvPr id="5" name="Рисунок 4" descr="IMG_20210323_100217 (1).jpg"/>
          <p:cNvPicPr>
            <a:picLocks noChangeAspect="1"/>
          </p:cNvPicPr>
          <p:nvPr/>
        </p:nvPicPr>
        <p:blipFill>
          <a:blip r:embed="rId5" cstate="print"/>
          <a:srcRect l="5833" t="5556" r="16667" b="10000"/>
          <a:stretch>
            <a:fillRect/>
          </a:stretch>
        </p:blipFill>
        <p:spPr>
          <a:xfrm>
            <a:off x="381000" y="3581400"/>
            <a:ext cx="3962400" cy="2819400"/>
          </a:xfrm>
          <a:prstGeom prst="rect">
            <a:avLst/>
          </a:prstGeom>
        </p:spPr>
      </p:pic>
      <p:pic>
        <p:nvPicPr>
          <p:cNvPr id="6" name="Рисунок 5" descr="IMG_20210323_100727.jpg"/>
          <p:cNvPicPr>
            <a:picLocks noChangeAspect="1"/>
          </p:cNvPicPr>
          <p:nvPr/>
        </p:nvPicPr>
        <p:blipFill>
          <a:blip r:embed="rId6" cstate="print"/>
          <a:srcRect l="5833" t="15926" r="25833"/>
          <a:stretch>
            <a:fillRect/>
          </a:stretch>
        </p:blipFill>
        <p:spPr>
          <a:xfrm>
            <a:off x="4876800" y="838200"/>
            <a:ext cx="3886200" cy="2590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0" y="3810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НАУРУЗ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ytor\Desktop\мас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Lytor\Desktop\ФОТООТЧЕТ\фотоотчет 2020-21\год родных языков\карга боткасы\IMG_20210324_113923.jpg"/>
          <p:cNvPicPr>
            <a:picLocks noChangeAspect="1" noChangeArrowheads="1"/>
          </p:cNvPicPr>
          <p:nvPr/>
        </p:nvPicPr>
        <p:blipFill>
          <a:blip r:embed="rId3" cstate="print"/>
          <a:srcRect l="20602" t="9209" r="24355" b="22529"/>
          <a:stretch>
            <a:fillRect/>
          </a:stretch>
        </p:blipFill>
        <p:spPr bwMode="auto">
          <a:xfrm>
            <a:off x="304800" y="4038600"/>
            <a:ext cx="2895600" cy="2590800"/>
          </a:xfrm>
          <a:prstGeom prst="rect">
            <a:avLst/>
          </a:prstGeom>
          <a:noFill/>
        </p:spPr>
      </p:pic>
      <p:pic>
        <p:nvPicPr>
          <p:cNvPr id="1030" name="Picture 6" descr="C:\Users\Lytor\Desktop\ФОТООТЧЕТ\фотоотчет 2020-21\год родных языков\карга боткасы\IMG_20210324_1056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4038600"/>
            <a:ext cx="3025326" cy="2590800"/>
          </a:xfrm>
          <a:prstGeom prst="rect">
            <a:avLst/>
          </a:prstGeom>
          <a:noFill/>
        </p:spPr>
      </p:pic>
      <p:pic>
        <p:nvPicPr>
          <p:cNvPr id="1029" name="Picture 5" descr="C:\Users\Lytor\Desktop\ФОТООТЧЕТ\фотоотчет 2020-21\год родных языков\карга боткасы\IMG_20210324_1140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1600200"/>
            <a:ext cx="2895600" cy="2438400"/>
          </a:xfrm>
          <a:prstGeom prst="rect">
            <a:avLst/>
          </a:prstGeom>
          <a:noFill/>
        </p:spPr>
      </p:pic>
      <p:pic>
        <p:nvPicPr>
          <p:cNvPr id="1026" name="Picture 2" descr="C:\Users\Lytor\Desktop\ФОТООТЧЕТ\фотоотчет 2020-21\год родных языков\карга боткасы\сайт 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9800" y="1600200"/>
            <a:ext cx="2895600" cy="2438400"/>
          </a:xfrm>
          <a:prstGeom prst="rect">
            <a:avLst/>
          </a:prstGeom>
          <a:noFill/>
        </p:spPr>
      </p:pic>
      <p:pic>
        <p:nvPicPr>
          <p:cNvPr id="1027" name="Picture 3" descr="C:\Users\Lytor\Desktop\ФОТООТЧЕТ\фотоотчет 2020-21\год родных языков\карга боткасы\d4802a3b-90cd-4f44-9eaa-f710fb34f0e6.jpg"/>
          <p:cNvPicPr>
            <a:picLocks noChangeAspect="1" noChangeArrowheads="1"/>
          </p:cNvPicPr>
          <p:nvPr/>
        </p:nvPicPr>
        <p:blipFill>
          <a:blip r:embed="rId7" cstate="print"/>
          <a:srcRect t="24220"/>
          <a:stretch>
            <a:fillRect/>
          </a:stretch>
        </p:blipFill>
        <p:spPr bwMode="auto">
          <a:xfrm>
            <a:off x="3200401" y="4038600"/>
            <a:ext cx="2743199" cy="2590800"/>
          </a:xfrm>
          <a:prstGeom prst="rect">
            <a:avLst/>
          </a:prstGeom>
          <a:noFill/>
        </p:spPr>
      </p:pic>
      <p:pic>
        <p:nvPicPr>
          <p:cNvPr id="1031" name="Picture 7" descr="C:\Users\Lytor\Desktop\ФОТООТЧЕТ\фотоотчет 2020-21\год родных языков\карга боткасы\b40beaee-832a-4b45-80c8-d5d725ce01ab.jpg"/>
          <p:cNvPicPr>
            <a:picLocks noChangeAspect="1" noChangeArrowheads="1"/>
          </p:cNvPicPr>
          <p:nvPr/>
        </p:nvPicPr>
        <p:blipFill>
          <a:blip r:embed="rId8" cstate="print"/>
          <a:srcRect l="6662" t="13296" b="11357"/>
          <a:stretch>
            <a:fillRect/>
          </a:stretch>
        </p:blipFill>
        <p:spPr bwMode="auto">
          <a:xfrm>
            <a:off x="3200400" y="1600200"/>
            <a:ext cx="2819400" cy="24384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" y="6096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КАРГА БОТКАСЫ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19800" y="304800"/>
            <a:ext cx="2905838" cy="1295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14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Lytor</dc:creator>
  <cp:lastModifiedBy>Lytor</cp:lastModifiedBy>
  <cp:revision>10</cp:revision>
  <dcterms:created xsi:type="dcterms:W3CDTF">2021-03-23T10:40:07Z</dcterms:created>
  <dcterms:modified xsi:type="dcterms:W3CDTF">2021-03-24T11:47:27Z</dcterms:modified>
</cp:coreProperties>
</file>